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7" r:id="rId5"/>
    <p:sldId id="262" r:id="rId6"/>
    <p:sldId id="259" r:id="rId7"/>
    <p:sldId id="265" r:id="rId8"/>
    <p:sldId id="260" r:id="rId9"/>
    <p:sldId id="266" r:id="rId10"/>
    <p:sldId id="261" r:id="rId11"/>
    <p:sldId id="263" r:id="rId12"/>
    <p:sldId id="267" r:id="rId13"/>
    <p:sldId id="268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80" y="188640"/>
            <a:ext cx="4207920" cy="6397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005" y="271446"/>
            <a:ext cx="3770010" cy="631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278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8CEDE9D-9656-4DA3-BE8C-E2BE69AD4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31" y="242498"/>
            <a:ext cx="4464496" cy="64087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7F6EE41-EE5D-4F5E-944F-2BBE36B1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291375"/>
            <a:ext cx="2952328" cy="313762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7D4D126-B7D6-4F4F-A2BB-5EF20A39B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744" y="3632299"/>
            <a:ext cx="2803258" cy="303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37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024C3E4-AF16-4A2A-9478-6FA1FDE9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60" y="201252"/>
            <a:ext cx="5167760" cy="3875820"/>
          </a:xfrm>
          <a:prstGeom prst="rect">
            <a:avLst/>
          </a:prstGeom>
        </p:spPr>
      </p:pic>
      <p:pic>
        <p:nvPicPr>
          <p:cNvPr id="1026" name="Picture 2" descr="C:\Users\ЕВРОСЕТЬ\Desktop\IMG_20221107_1029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/>
          <a:stretch/>
        </p:blipFill>
        <p:spPr bwMode="auto">
          <a:xfrm>
            <a:off x="5580992" y="1892828"/>
            <a:ext cx="3203475" cy="456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200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640C116-B2B6-45A8-A5DD-CF7D2F01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7695"/>
            <a:ext cx="4719283" cy="65099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9D11C24-7936-4400-AA34-EA9161ED96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107" r="4876" b="4244"/>
          <a:stretch/>
        </p:blipFill>
        <p:spPr>
          <a:xfrm>
            <a:off x="4965104" y="1792565"/>
            <a:ext cx="3960440" cy="305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75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E105E80-4FEF-4DB5-97F6-FDFCA49638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0344"/>
            <a:ext cx="4320480" cy="62373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6D2542E-E9DD-47D5-AD28-94C042A4C2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" t="5490" r="9404" b="7395"/>
          <a:stretch/>
        </p:blipFill>
        <p:spPr>
          <a:xfrm>
            <a:off x="4729228" y="310344"/>
            <a:ext cx="4091244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05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77F0071-11C0-4375-BD18-86CF3821F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74340"/>
            <a:ext cx="4247456" cy="63093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A81805-A278-4D17-B7CC-28BB7C3F36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01" b="16401"/>
          <a:stretch/>
        </p:blipFill>
        <p:spPr>
          <a:xfrm>
            <a:off x="324544" y="274340"/>
            <a:ext cx="4101771" cy="27946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0896AE-B9E6-4606-A9C7-A853A4639F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75" t="8001" r="5900" b="4000"/>
          <a:stretch/>
        </p:blipFill>
        <p:spPr>
          <a:xfrm rot="10800000">
            <a:off x="305191" y="3429000"/>
            <a:ext cx="4140475" cy="315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41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4E5C416-B6A0-4E6B-B3FD-6CCC9B35A4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541367" y="274340"/>
            <a:ext cx="3886617" cy="6309320"/>
          </a:xfrm>
          <a:prstGeom prst="rect">
            <a:avLst/>
          </a:prstGeom>
        </p:spPr>
      </p:pic>
      <p:pic>
        <p:nvPicPr>
          <p:cNvPr id="1027" name="Picture 3" descr="C:\Users\ЕВРОСЕТЬ\Desktop\IMG_20221107_1158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2" r="8857" b="3611"/>
          <a:stretch/>
        </p:blipFill>
        <p:spPr bwMode="auto">
          <a:xfrm>
            <a:off x="4573815" y="274340"/>
            <a:ext cx="4229723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951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D0093F3-25C2-42DB-8057-1BC843591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4" r="1963"/>
          <a:stretch/>
        </p:blipFill>
        <p:spPr>
          <a:xfrm>
            <a:off x="4472282" y="288032"/>
            <a:ext cx="4335686" cy="61653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3806FF7-142A-4CD1-8884-EAE228EBA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25" y="227230"/>
            <a:ext cx="3927635" cy="3140968"/>
          </a:xfrm>
          <a:prstGeom prst="rect">
            <a:avLst/>
          </a:prstGeom>
        </p:spPr>
      </p:pic>
      <p:pic>
        <p:nvPicPr>
          <p:cNvPr id="2050" name="Picture 2" descr="C:\Users\ЕВРОСЕТЬ\Desktop\IMG_20221107_1131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4" t="4323" r="9483" b="3191"/>
          <a:stretch/>
        </p:blipFill>
        <p:spPr bwMode="auto">
          <a:xfrm rot="5400000">
            <a:off x="711688" y="3688911"/>
            <a:ext cx="3203540" cy="282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42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EEFE43-4BF4-443C-AEC4-70182E8B96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7343"/>
            <a:ext cx="3744416" cy="61926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7FD7BB5-2341-46C8-8A7D-496454EEF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15000"/>
            <a:ext cx="4176463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2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A82725F-EC7D-4862-BC40-BAC896C87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548680"/>
            <a:ext cx="3456384" cy="57606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0BAE74-A8E0-43C5-BA2F-12764B2A4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796" y="547863"/>
            <a:ext cx="432048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0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86" y="440668"/>
            <a:ext cx="395954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5D89945-3FE3-446A-A5FE-65DCAC16A5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94" y="476671"/>
            <a:ext cx="3399754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7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687EDDB-EF5E-47BE-82D4-56EC32AFC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02" y="404664"/>
            <a:ext cx="4001674" cy="59766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AD14F2-0E17-43D1-BF0E-32F65BF2D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797920" y="1355501"/>
            <a:ext cx="5976664" cy="407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59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AC68C92-D811-4D2B-8158-BC013D9C1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22" y="188639"/>
            <a:ext cx="4139611" cy="64807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81BA115-D57D-46D1-8194-D66DAA05C3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5" y="188639"/>
            <a:ext cx="4288977" cy="64807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F47A511-05C2-47CB-9ADE-CD74D41D77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5" y="5094303"/>
            <a:ext cx="1684759" cy="158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6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BAB2BC-18A4-493E-AB65-C4B0195ED5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3" t="12535"/>
          <a:stretch/>
        </p:blipFill>
        <p:spPr>
          <a:xfrm>
            <a:off x="4732749" y="378516"/>
            <a:ext cx="4047913" cy="61885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A5D656-CAC2-4232-88A3-959C7C6D2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2" r="14404"/>
          <a:stretch/>
        </p:blipFill>
        <p:spPr>
          <a:xfrm>
            <a:off x="179512" y="334744"/>
            <a:ext cx="4320480" cy="61885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A1569B-1697-41DE-B228-C318ACED7C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824" y="4553892"/>
            <a:ext cx="1509852" cy="201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48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446557E-7AE9-4840-AFBE-37FB8632F0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86" y="331152"/>
            <a:ext cx="4221614" cy="61926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5252200-1A79-45C6-BDE2-A42A7F063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2656"/>
            <a:ext cx="403244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4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10FBB75-E7B9-489F-B5CF-4BA973F9D7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132856"/>
            <a:ext cx="3779912" cy="29969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07F8008-02A1-437E-A3C8-A1D298554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332656"/>
            <a:ext cx="4680521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895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ЕВРОСЕТЬ</dc:creator>
  <cp:lastModifiedBy>ЕВРОСЕТЬ</cp:lastModifiedBy>
  <cp:revision>22</cp:revision>
  <dcterms:created xsi:type="dcterms:W3CDTF">2022-10-24T03:21:18Z</dcterms:created>
  <dcterms:modified xsi:type="dcterms:W3CDTF">2022-11-28T08:16:34Z</dcterms:modified>
</cp:coreProperties>
</file>